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5" r:id="rId5"/>
    <p:sldId id="266" r:id="rId6"/>
  </p:sldIdLst>
  <p:sldSz cx="12192000" cy="6858000"/>
  <p:notesSz cx="7010400" cy="92964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ortimer" userId="5cb7f961-fe1c-49ea-a3e5-b732b3186565" providerId="ADAL" clId="{B449879F-9497-4F09-9667-32883F485649}"/>
    <pc:docChg chg="custSel addSld delSld modSld">
      <pc:chgData name="Andrea Mortimer" userId="5cb7f961-fe1c-49ea-a3e5-b732b3186565" providerId="ADAL" clId="{B449879F-9497-4F09-9667-32883F485649}" dt="2020-07-02T19:21:45.994" v="18" actId="47"/>
      <pc:docMkLst>
        <pc:docMk/>
      </pc:docMkLst>
      <pc:sldChg chg="modSp new mod">
        <pc:chgData name="Andrea Mortimer" userId="5cb7f961-fe1c-49ea-a3e5-b732b3186565" providerId="ADAL" clId="{B449879F-9497-4F09-9667-32883F485649}" dt="2020-06-29T13:13:40.629" v="17" actId="2711"/>
        <pc:sldMkLst>
          <pc:docMk/>
          <pc:sldMk cId="4134621820" sldId="266"/>
        </pc:sldMkLst>
        <pc:spChg chg="mod">
          <ac:chgData name="Andrea Mortimer" userId="5cb7f961-fe1c-49ea-a3e5-b732b3186565" providerId="ADAL" clId="{B449879F-9497-4F09-9667-32883F485649}" dt="2020-06-29T13:13:26.460" v="13" actId="255"/>
          <ac:spMkLst>
            <pc:docMk/>
            <pc:sldMk cId="4134621820" sldId="266"/>
            <ac:spMk id="2" creationId="{63C44C86-2E27-440D-8F2A-B17EB40965A2}"/>
          </ac:spMkLst>
        </pc:spChg>
        <pc:spChg chg="mod">
          <ac:chgData name="Andrea Mortimer" userId="5cb7f961-fe1c-49ea-a3e5-b732b3186565" providerId="ADAL" clId="{B449879F-9497-4F09-9667-32883F485649}" dt="2020-06-29T13:13:40.629" v="17" actId="2711"/>
          <ac:spMkLst>
            <pc:docMk/>
            <pc:sldMk cId="4134621820" sldId="266"/>
            <ac:spMk id="3" creationId="{37E8B2F1-CAC8-49A3-BB04-080C62257987}"/>
          </ac:spMkLst>
        </pc:spChg>
      </pc:sldChg>
      <pc:sldChg chg="del">
        <pc:chgData name="Andrea Mortimer" userId="5cb7f961-fe1c-49ea-a3e5-b732b3186565" providerId="ADAL" clId="{B449879F-9497-4F09-9667-32883F485649}" dt="2020-07-02T19:21:45.994" v="18" actId="47"/>
        <pc:sldMkLst>
          <pc:docMk/>
          <pc:sldMk cId="688517841" sldId="267"/>
        </pc:sldMkLst>
      </pc:sldChg>
    </pc:docChg>
  </pc:docChgLst>
  <pc:docChgLst>
    <pc:chgData name="Julie Cochran" userId="00795c24-6ab4-41d1-8967-05a41a314b93" providerId="ADAL" clId="{FC3BE812-96E2-4247-AEDF-1C58BFAD1391}"/>
    <pc:docChg chg="undo custSel modSld addMainMaster delMainMaster modMainMaster">
      <pc:chgData name="Julie Cochran" userId="00795c24-6ab4-41d1-8967-05a41a314b93" providerId="ADAL" clId="{FC3BE812-96E2-4247-AEDF-1C58BFAD1391}" dt="2020-06-29T13:52:50.908" v="26"/>
      <pc:docMkLst>
        <pc:docMk/>
      </pc:docMkLst>
      <pc:sldChg chg="modSp">
        <pc:chgData name="Julie Cochran" userId="00795c24-6ab4-41d1-8967-05a41a314b93" providerId="ADAL" clId="{FC3BE812-96E2-4247-AEDF-1C58BFAD1391}" dt="2020-06-29T13:52:45.059" v="25"/>
        <pc:sldMkLst>
          <pc:docMk/>
          <pc:sldMk cId="1678515052" sldId="265"/>
        </pc:sldMkLst>
        <pc:spChg chg="mod">
          <ac:chgData name="Julie Cochran" userId="00795c24-6ab4-41d1-8967-05a41a314b93" providerId="ADAL" clId="{FC3BE812-96E2-4247-AEDF-1C58BFAD1391}" dt="2020-06-29T13:52:45.059" v="25"/>
          <ac:spMkLst>
            <pc:docMk/>
            <pc:sldMk cId="1678515052" sldId="265"/>
            <ac:spMk id="2" creationId="{817FFCA5-FEBD-4394-B582-332DEA1FE3E3}"/>
          </ac:spMkLst>
        </pc:spChg>
        <pc:spChg chg="mod">
          <ac:chgData name="Julie Cochran" userId="00795c24-6ab4-41d1-8967-05a41a314b93" providerId="ADAL" clId="{FC3BE812-96E2-4247-AEDF-1C58BFAD1391}" dt="2020-06-29T13:52:45.059" v="25"/>
          <ac:spMkLst>
            <pc:docMk/>
            <pc:sldMk cId="1678515052" sldId="265"/>
            <ac:spMk id="3" creationId="{4F0F3A3B-839E-4C0F-8B99-E2F31D78884E}"/>
          </ac:spMkLst>
        </pc:spChg>
        <pc:spChg chg="mod">
          <ac:chgData name="Julie Cochran" userId="00795c24-6ab4-41d1-8967-05a41a314b93" providerId="ADAL" clId="{FC3BE812-96E2-4247-AEDF-1C58BFAD1391}" dt="2020-06-29T13:52:45.059" v="25"/>
          <ac:spMkLst>
            <pc:docMk/>
            <pc:sldMk cId="1678515052" sldId="265"/>
            <ac:spMk id="4" creationId="{9E7A39CE-328B-4067-B569-8980FED77CCD}"/>
          </ac:spMkLst>
        </pc:spChg>
      </pc:sldChg>
      <pc:sldChg chg="modSp">
        <pc:chgData name="Julie Cochran" userId="00795c24-6ab4-41d1-8967-05a41a314b93" providerId="ADAL" clId="{FC3BE812-96E2-4247-AEDF-1C58BFAD1391}" dt="2020-06-29T13:52:50.908" v="26"/>
        <pc:sldMkLst>
          <pc:docMk/>
          <pc:sldMk cId="4134621820" sldId="266"/>
        </pc:sldMkLst>
        <pc:spChg chg="mod">
          <ac:chgData name="Julie Cochran" userId="00795c24-6ab4-41d1-8967-05a41a314b93" providerId="ADAL" clId="{FC3BE812-96E2-4247-AEDF-1C58BFAD1391}" dt="2020-06-29T13:52:50.908" v="26"/>
          <ac:spMkLst>
            <pc:docMk/>
            <pc:sldMk cId="4134621820" sldId="266"/>
            <ac:spMk id="2" creationId="{63C44C86-2E27-440D-8F2A-B17EB40965A2}"/>
          </ac:spMkLst>
        </pc:spChg>
        <pc:spChg chg="mod">
          <ac:chgData name="Julie Cochran" userId="00795c24-6ab4-41d1-8967-05a41a314b93" providerId="ADAL" clId="{FC3BE812-96E2-4247-AEDF-1C58BFAD1391}" dt="2020-06-29T13:52:50.908" v="26"/>
          <ac:spMkLst>
            <pc:docMk/>
            <pc:sldMk cId="4134621820" sldId="266"/>
            <ac:spMk id="3" creationId="{37E8B2F1-CAC8-49A3-BB04-080C62257987}"/>
          </ac:spMkLst>
        </pc:spChg>
        <pc:spChg chg="mod">
          <ac:chgData name="Julie Cochran" userId="00795c24-6ab4-41d1-8967-05a41a314b93" providerId="ADAL" clId="{FC3BE812-96E2-4247-AEDF-1C58BFAD1391}" dt="2020-06-29T13:52:50.908" v="26"/>
          <ac:spMkLst>
            <pc:docMk/>
            <pc:sldMk cId="4134621820" sldId="266"/>
            <ac:spMk id="4" creationId="{B30687AE-6117-40F9-A168-6A3EC56BA0B0}"/>
          </ac:spMkLst>
        </pc:spChg>
      </pc:sldChg>
      <pc:sldMasterChg chg="modSldLayout">
        <pc:chgData name="Julie Cochran" userId="00795c24-6ab4-41d1-8967-05a41a314b93" providerId="ADAL" clId="{FC3BE812-96E2-4247-AEDF-1C58BFAD1391}" dt="2020-06-29T13:25:31.734" v="19" actId="20577"/>
        <pc:sldMasterMkLst>
          <pc:docMk/>
          <pc:sldMasterMk cId="0" sldId="2147483648"/>
        </pc:sldMasterMkLst>
        <pc:sldLayoutChg chg="modSp mod">
          <pc:chgData name="Julie Cochran" userId="00795c24-6ab4-41d1-8967-05a41a314b93" providerId="ADAL" clId="{FC3BE812-96E2-4247-AEDF-1C58BFAD1391}" dt="2020-06-29T13:25:31.734" v="19" actId="20577"/>
          <pc:sldLayoutMkLst>
            <pc:docMk/>
            <pc:sldMasterMk cId="0" sldId="2147483648"/>
            <pc:sldLayoutMk cId="545833822" sldId="2147483821"/>
          </pc:sldLayoutMkLst>
          <pc:spChg chg="mod">
            <ac:chgData name="Julie Cochran" userId="00795c24-6ab4-41d1-8967-05a41a314b93" providerId="ADAL" clId="{FC3BE812-96E2-4247-AEDF-1C58BFAD1391}" dt="2020-06-29T13:25:31.734" v="19" actId="20577"/>
            <ac:spMkLst>
              <pc:docMk/>
              <pc:sldMasterMk cId="0" sldId="2147483648"/>
              <pc:sldLayoutMk cId="545833822" sldId="2147483821"/>
              <ac:spMk id="4" creationId="{D2B3ECDD-54D2-4613-A71A-6187945B03B2}"/>
            </ac:spMkLst>
          </pc:spChg>
        </pc:sldLayoutChg>
      </pc:sldMasterChg>
      <pc:sldMasterChg chg="new del mod addSldLayout delSldLayout">
        <pc:chgData name="Julie Cochran" userId="00795c24-6ab4-41d1-8967-05a41a314b93" providerId="ADAL" clId="{FC3BE812-96E2-4247-AEDF-1C58BFAD1391}" dt="2020-06-29T13:28:38.862" v="21" actId="6938"/>
        <pc:sldMasterMkLst>
          <pc:docMk/>
          <pc:sldMasterMk cId="2115403476" sldId="2147483830"/>
        </pc:sldMasterMkLst>
        <pc:sldLayoutChg chg="new del replId">
          <pc:chgData name="Julie Cochran" userId="00795c24-6ab4-41d1-8967-05a41a314b93" providerId="ADAL" clId="{FC3BE812-96E2-4247-AEDF-1C58BFAD1391}" dt="2020-06-29T13:28:38.862" v="21" actId="6938"/>
          <pc:sldLayoutMkLst>
            <pc:docMk/>
            <pc:sldMasterMk cId="2115403476" sldId="2147483830"/>
            <pc:sldLayoutMk cId="2691332342" sldId="2147483831"/>
          </pc:sldLayoutMkLst>
        </pc:sldLayoutChg>
        <pc:sldLayoutChg chg="new del replId">
          <pc:chgData name="Julie Cochran" userId="00795c24-6ab4-41d1-8967-05a41a314b93" providerId="ADAL" clId="{FC3BE812-96E2-4247-AEDF-1C58BFAD1391}" dt="2020-06-29T13:28:38.862" v="21" actId="6938"/>
          <pc:sldLayoutMkLst>
            <pc:docMk/>
            <pc:sldMasterMk cId="2115403476" sldId="2147483830"/>
            <pc:sldLayoutMk cId="1457178448" sldId="2147483832"/>
          </pc:sldLayoutMkLst>
        </pc:sldLayoutChg>
        <pc:sldLayoutChg chg="new del replId">
          <pc:chgData name="Julie Cochran" userId="00795c24-6ab4-41d1-8967-05a41a314b93" providerId="ADAL" clId="{FC3BE812-96E2-4247-AEDF-1C58BFAD1391}" dt="2020-06-29T13:28:38.862" v="21" actId="6938"/>
          <pc:sldLayoutMkLst>
            <pc:docMk/>
            <pc:sldMasterMk cId="2115403476" sldId="2147483830"/>
            <pc:sldLayoutMk cId="3552114260" sldId="2147483833"/>
          </pc:sldLayoutMkLst>
        </pc:sldLayoutChg>
        <pc:sldLayoutChg chg="new del replId">
          <pc:chgData name="Julie Cochran" userId="00795c24-6ab4-41d1-8967-05a41a314b93" providerId="ADAL" clId="{FC3BE812-96E2-4247-AEDF-1C58BFAD1391}" dt="2020-06-29T13:28:38.862" v="21" actId="6938"/>
          <pc:sldLayoutMkLst>
            <pc:docMk/>
            <pc:sldMasterMk cId="2115403476" sldId="2147483830"/>
            <pc:sldLayoutMk cId="3778780261" sldId="2147483834"/>
          </pc:sldLayoutMkLst>
        </pc:sldLayoutChg>
        <pc:sldLayoutChg chg="new del replId">
          <pc:chgData name="Julie Cochran" userId="00795c24-6ab4-41d1-8967-05a41a314b93" providerId="ADAL" clId="{FC3BE812-96E2-4247-AEDF-1C58BFAD1391}" dt="2020-06-29T13:28:38.862" v="21" actId="6938"/>
          <pc:sldLayoutMkLst>
            <pc:docMk/>
            <pc:sldMasterMk cId="2115403476" sldId="2147483830"/>
            <pc:sldLayoutMk cId="927634390" sldId="2147483835"/>
          </pc:sldLayoutMkLst>
        </pc:sldLayoutChg>
        <pc:sldLayoutChg chg="new del replId">
          <pc:chgData name="Julie Cochran" userId="00795c24-6ab4-41d1-8967-05a41a314b93" providerId="ADAL" clId="{FC3BE812-96E2-4247-AEDF-1C58BFAD1391}" dt="2020-06-29T13:28:38.862" v="21" actId="6938"/>
          <pc:sldLayoutMkLst>
            <pc:docMk/>
            <pc:sldMasterMk cId="2115403476" sldId="2147483830"/>
            <pc:sldLayoutMk cId="1878746939" sldId="2147483836"/>
          </pc:sldLayoutMkLst>
        </pc:sldLayoutChg>
        <pc:sldLayoutChg chg="new del replId">
          <pc:chgData name="Julie Cochran" userId="00795c24-6ab4-41d1-8967-05a41a314b93" providerId="ADAL" clId="{FC3BE812-96E2-4247-AEDF-1C58BFAD1391}" dt="2020-06-29T13:28:38.862" v="21" actId="6938"/>
          <pc:sldLayoutMkLst>
            <pc:docMk/>
            <pc:sldMasterMk cId="2115403476" sldId="2147483830"/>
            <pc:sldLayoutMk cId="3468469770" sldId="2147483837"/>
          </pc:sldLayoutMkLst>
        </pc:sldLayoutChg>
        <pc:sldLayoutChg chg="new del replId">
          <pc:chgData name="Julie Cochran" userId="00795c24-6ab4-41d1-8967-05a41a314b93" providerId="ADAL" clId="{FC3BE812-96E2-4247-AEDF-1C58BFAD1391}" dt="2020-06-29T13:28:38.862" v="21" actId="6938"/>
          <pc:sldLayoutMkLst>
            <pc:docMk/>
            <pc:sldMasterMk cId="2115403476" sldId="2147483830"/>
            <pc:sldLayoutMk cId="2490662948" sldId="2147483838"/>
          </pc:sldLayoutMkLst>
        </pc:sldLayoutChg>
        <pc:sldLayoutChg chg="new del replId">
          <pc:chgData name="Julie Cochran" userId="00795c24-6ab4-41d1-8967-05a41a314b93" providerId="ADAL" clId="{FC3BE812-96E2-4247-AEDF-1C58BFAD1391}" dt="2020-06-29T13:28:38.862" v="21" actId="6938"/>
          <pc:sldLayoutMkLst>
            <pc:docMk/>
            <pc:sldMasterMk cId="2115403476" sldId="2147483830"/>
            <pc:sldLayoutMk cId="2116858558" sldId="2147483839"/>
          </pc:sldLayoutMkLst>
        </pc:sldLayoutChg>
        <pc:sldLayoutChg chg="new del replId">
          <pc:chgData name="Julie Cochran" userId="00795c24-6ab4-41d1-8967-05a41a314b93" providerId="ADAL" clId="{FC3BE812-96E2-4247-AEDF-1C58BFAD1391}" dt="2020-06-29T13:28:38.862" v="21" actId="6938"/>
          <pc:sldLayoutMkLst>
            <pc:docMk/>
            <pc:sldMasterMk cId="2115403476" sldId="2147483830"/>
            <pc:sldLayoutMk cId="1246973580" sldId="2147483840"/>
          </pc:sldLayoutMkLst>
        </pc:sldLayoutChg>
        <pc:sldLayoutChg chg="new del replId">
          <pc:chgData name="Julie Cochran" userId="00795c24-6ab4-41d1-8967-05a41a314b93" providerId="ADAL" clId="{FC3BE812-96E2-4247-AEDF-1C58BFAD1391}" dt="2020-06-29T13:28:38.862" v="21" actId="6938"/>
          <pc:sldLayoutMkLst>
            <pc:docMk/>
            <pc:sldMasterMk cId="2115403476" sldId="2147483830"/>
            <pc:sldLayoutMk cId="809110369" sldId="214748384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7/14/2020</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7/14/2020</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7/14/2020</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7/14/2020</a:t>
            </a:fld>
            <a:endParaRPr lang="en-US"/>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a:p>
        </p:txBody>
      </p:sp>
      <p:sp>
        <p:nvSpPr>
          <p:cNvPr id="9" name="TextBox 15">
            <a:extLst>
              <a:ext uri="{FF2B5EF4-FFF2-40B4-BE49-F238E27FC236}">
                <a16:creationId xmlns:a16="http://schemas.microsoft.com/office/drawing/2014/main" id="{28F19BD6-3268-4680-8DB8-1B7B4043DDA5}"/>
              </a:ext>
            </a:extLst>
          </p:cNvPr>
          <p:cNvSpPr txBox="1">
            <a:spLocks noChangeArrowheads="1"/>
          </p:cNvSpPr>
          <p:nvPr userDrawn="1"/>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chemeClr val="bg1"/>
                </a:solidFill>
                <a:latin typeface="Calibri" panose="020F0502020204030204" pitchFamily="34" charset="0"/>
              </a:rPr>
              <a:t>Correction Slide</a:t>
            </a:r>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7/14/2020</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chemeClr val="bg1"/>
                </a:solidFill>
                <a:latin typeface="Calibri" panose="020F0502020204030204" pitchFamily="34" charset="0"/>
              </a:rPr>
              <a:t>Correction Slide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7/14/2020</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7/14/2020</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7/14/2020</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7/14/2020</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7/14/2020</a:t>
            </a:fld>
            <a:endParaRPr lang="en-US"/>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FCA5-FEBD-4394-B582-332DEA1FE3E3}"/>
              </a:ext>
            </a:extLst>
          </p:cNvPr>
          <p:cNvSpPr>
            <a:spLocks noGrp="1"/>
          </p:cNvSpPr>
          <p:nvPr>
            <p:ph type="title"/>
          </p:nvPr>
        </p:nvSpPr>
        <p:spPr/>
        <p:txBody>
          <a:bodyPr/>
          <a:lstStyle/>
          <a:p>
            <a:r>
              <a:rPr lang="en-US" sz="4000">
                <a:effectLst/>
                <a:latin typeface="Calibri" panose="020F0502020204030204" pitchFamily="34" charset="0"/>
                <a:ea typeface="Calibri" panose="020F0502020204030204" pitchFamily="34" charset="0"/>
                <a:cs typeface="Times New Roman" panose="02020603050405020304" pitchFamily="18" charset="0"/>
              </a:rPr>
              <a:t>Situation 1-8-1 C</a:t>
            </a:r>
            <a:endParaRPr lang="en-US" sz="4000"/>
          </a:p>
        </p:txBody>
      </p:sp>
      <p:sp>
        <p:nvSpPr>
          <p:cNvPr id="3" name="Content Placeholder 2">
            <a:extLst>
              <a:ext uri="{FF2B5EF4-FFF2-40B4-BE49-F238E27FC236}">
                <a16:creationId xmlns:a16="http://schemas.microsoft.com/office/drawing/2014/main" id="{4F0F3A3B-839E-4C0F-8B99-E2F31D78884E}"/>
              </a:ext>
            </a:extLst>
          </p:cNvPr>
          <p:cNvSpPr>
            <a:spLocks noGrp="1"/>
          </p:cNvSpPr>
          <p:nvPr>
            <p:ph idx="1"/>
          </p:nvPr>
        </p:nvSpPr>
        <p:spPr/>
        <p:txBody>
          <a:bodyPr/>
          <a:lstStyle/>
          <a:p>
            <a:pPr marL="0" indent="0" algn="l">
              <a:buNone/>
            </a:pPr>
            <a:r>
              <a:rPr lang="en-US" sz="2800" b="1" i="0" u="none" strike="noStrike" baseline="0" dirty="0"/>
              <a:t>1.8.1 SITUATION C: </a:t>
            </a:r>
            <a:r>
              <a:rPr lang="en-US" sz="2800" b="0" i="0" u="none" strike="noStrike" baseline="0" dirty="0"/>
              <a:t>The White Team’s goalkeeper is wearing a clear mouth protector that is attached to the facemask/helmet. </a:t>
            </a:r>
            <a:r>
              <a:rPr lang="en-US" sz="2800" b="1" i="0" u="none" strike="noStrike" baseline="0" dirty="0"/>
              <a:t>RULING: </a:t>
            </a:r>
            <a:r>
              <a:rPr lang="en-US" sz="2800" b="0" i="0" u="none" strike="sngStrike" baseline="0" dirty="0">
                <a:solidFill>
                  <a:srgbClr val="FF0000"/>
                </a:solidFill>
              </a:rPr>
              <a:t>Illegal</a:t>
            </a:r>
            <a:r>
              <a:rPr lang="en-US" sz="2800" b="0" i="0" u="none" baseline="0" dirty="0">
                <a:solidFill>
                  <a:srgbClr val="FF0000"/>
                </a:solidFill>
              </a:rPr>
              <a:t> </a:t>
            </a:r>
            <a:r>
              <a:rPr lang="en-US" sz="2800" b="0" i="0" u="sng" baseline="0" dirty="0">
                <a:solidFill>
                  <a:srgbClr val="FF0000"/>
                </a:solidFill>
              </a:rPr>
              <a:t>legal</a:t>
            </a:r>
            <a:r>
              <a:rPr lang="en-US" sz="2800" b="0" i="0" u="none" strike="noStrike" baseline="0" dirty="0"/>
              <a:t>. </a:t>
            </a:r>
            <a:r>
              <a:rPr lang="en-US" sz="2800" b="1" i="0" u="none" strike="noStrike" baseline="0" dirty="0"/>
              <a:t>COMMENT: </a:t>
            </a:r>
            <a:r>
              <a:rPr lang="en-US" sz="2800" b="0" i="0" u="none" strike="noStrike" baseline="0" dirty="0"/>
              <a:t>Goalkeepers must wear a tooth protector </a:t>
            </a:r>
            <a:r>
              <a:rPr lang="en-US" sz="2800" b="0" i="0" u="none" strike="sngStrike" baseline="0" dirty="0">
                <a:solidFill>
                  <a:srgbClr val="FF0000"/>
                </a:solidFill>
              </a:rPr>
              <a:t>that is a readily visible color, other than white or clear,</a:t>
            </a:r>
            <a:r>
              <a:rPr lang="en-US" sz="2800" b="0" i="0" u="none" strike="noStrike" baseline="0" dirty="0"/>
              <a:t> which may be attached to the facemask/helmet.</a:t>
            </a:r>
            <a:endParaRPr lang="en-US" sz="2800" dirty="0"/>
          </a:p>
        </p:txBody>
      </p:sp>
      <p:sp>
        <p:nvSpPr>
          <p:cNvPr id="4" name="Footer Placeholder 3">
            <a:extLst>
              <a:ext uri="{FF2B5EF4-FFF2-40B4-BE49-F238E27FC236}">
                <a16:creationId xmlns:a16="http://schemas.microsoft.com/office/drawing/2014/main" id="{9E7A39CE-328B-4067-B569-8980FED77CCD}"/>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67851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4C86-2E27-440D-8F2A-B17EB40965A2}"/>
              </a:ext>
            </a:extLst>
          </p:cNvPr>
          <p:cNvSpPr>
            <a:spLocks noGrp="1"/>
          </p:cNvSpPr>
          <p:nvPr>
            <p:ph type="title"/>
          </p:nvPr>
        </p:nvSpPr>
        <p:spPr/>
        <p:txBody>
          <a:bodyPr/>
          <a:lstStyle/>
          <a:p>
            <a:r>
              <a:rPr lang="en-US" sz="4400" dirty="0"/>
              <a:t>Rule </a:t>
            </a:r>
            <a:r>
              <a:rPr lang="en-US" sz="4400" dirty="0" smtClean="0"/>
              <a:t>1-6-5 &amp; MSHSAA State Adoption</a:t>
            </a:r>
            <a:endParaRPr lang="en-US" sz="4400" dirty="0"/>
          </a:p>
        </p:txBody>
      </p:sp>
      <p:sp>
        <p:nvSpPr>
          <p:cNvPr id="3" name="Content Placeholder 2">
            <a:extLst>
              <a:ext uri="{FF2B5EF4-FFF2-40B4-BE49-F238E27FC236}">
                <a16:creationId xmlns:a16="http://schemas.microsoft.com/office/drawing/2014/main" id="{37E8B2F1-CAC8-49A3-BB04-080C62257987}"/>
              </a:ext>
            </a:extLst>
          </p:cNvPr>
          <p:cNvSpPr>
            <a:spLocks noGrp="1"/>
          </p:cNvSpPr>
          <p:nvPr>
            <p:ph idx="1"/>
          </p:nvPr>
        </p:nvSpPr>
        <p:spPr/>
        <p:txBody>
          <a:bodyPr/>
          <a:lstStyle/>
          <a:p>
            <a:pPr marL="0" indent="0" algn="l">
              <a:buNone/>
            </a:pPr>
            <a:r>
              <a:rPr lang="en-US" sz="2400" b="0" i="0" dirty="0">
                <a:effectLst/>
              </a:rPr>
              <a:t>ART. 5 . . . </a:t>
            </a:r>
            <a:r>
              <a:rPr lang="en-US" sz="2400" b="0" i="0" dirty="0">
                <a:solidFill>
                  <a:srgbClr val="EF6950"/>
                </a:solidFill>
                <a:effectLst/>
              </a:rPr>
              <a:t>Goggles may be worn by all field hockey players. </a:t>
            </a:r>
            <a:r>
              <a:rPr lang="en-US" sz="2400" b="0" i="0" strike="sngStrike" dirty="0">
                <a:effectLst/>
              </a:rPr>
              <a:t>All field players</a:t>
            </a:r>
            <a:r>
              <a:rPr lang="en-US" sz="2400" b="0" i="0" dirty="0">
                <a:effectLst/>
              </a:rPr>
              <a:t> </a:t>
            </a:r>
            <a:r>
              <a:rPr lang="en-US" sz="2400" b="0" i="0" strike="sngStrike" dirty="0">
                <a:effectLst/>
              </a:rPr>
              <a:t>shall wear eye protection that met the ASTM standard for field hockey (F2713) at the time of manufacture.</a:t>
            </a:r>
            <a:endParaRPr lang="en-US" sz="2400" b="0" i="0" dirty="0">
              <a:effectLst/>
            </a:endParaRPr>
          </a:p>
          <a:p>
            <a:pPr marL="0" indent="0" algn="l">
              <a:buNone/>
            </a:pPr>
            <a:r>
              <a:rPr lang="en-US" sz="2400" b="0" i="0" strike="sngStrike" dirty="0">
                <a:effectLst/>
              </a:rPr>
              <a:t>NOTE: Beginning in the 2020 fall season, all eye protection shall be permanently labeled with the ASTM 2713 standard for field hockey at the time of manufacture.</a:t>
            </a:r>
            <a:endParaRPr lang="en-US" sz="2400" b="0" i="0" dirty="0">
              <a:effectLst/>
            </a:endParaRPr>
          </a:p>
          <a:p>
            <a:r>
              <a:rPr lang="en-US" b="1" u="sng" dirty="0" smtClean="0"/>
              <a:t>MSHSAA State Adoption</a:t>
            </a:r>
            <a:r>
              <a:rPr lang="en-US" dirty="0" smtClean="0"/>
              <a:t>:</a:t>
            </a:r>
          </a:p>
          <a:p>
            <a:pPr lvl="1"/>
            <a:r>
              <a:rPr lang="en-US" sz="1600" dirty="0" smtClean="0"/>
              <a:t>By </a:t>
            </a:r>
            <a:r>
              <a:rPr lang="en-US" sz="1600" dirty="0"/>
              <a:t>Missouri Adoption players are required to wear suitable eye protection (goggles).  NFHS Field Hockey Rule 1-6-5 states players MAY wear goggles; however, this state adoption continues the required use of eye protection.  At this time there are no minimum standards set for the eye protection that must be worn.</a:t>
            </a:r>
          </a:p>
          <a:p>
            <a:pPr lvl="1"/>
            <a:r>
              <a:rPr lang="en-US" sz="1600" dirty="0"/>
              <a:t>A specific model or brand is not specified nor promoted, but all eye protection equipment must be worn as intended by the manufacturer.  It will provide adequate shielding so as to protect the wearer’s eyes from being struck by a regulation ball or stick through any opening.</a:t>
            </a:r>
          </a:p>
          <a:p>
            <a:pPr lvl="1"/>
            <a:endParaRPr lang="en-US" dirty="0"/>
          </a:p>
        </p:txBody>
      </p:sp>
      <p:sp>
        <p:nvSpPr>
          <p:cNvPr id="4" name="Footer Placeholder 3">
            <a:extLst>
              <a:ext uri="{FF2B5EF4-FFF2-40B4-BE49-F238E27FC236}">
                <a16:creationId xmlns:a16="http://schemas.microsoft.com/office/drawing/2014/main" id="{B30687AE-6117-40F9-A168-6A3EC56BA0B0}"/>
              </a:ext>
            </a:extLst>
          </p:cNvPr>
          <p:cNvSpPr>
            <a:spLocks noGrp="1"/>
          </p:cNvSpPr>
          <p:nvPr>
            <p:ph type="ftr" sz="quarter" idx="11"/>
          </p:nvPr>
        </p:nvSpPr>
        <p:spPr/>
        <p:txBody>
          <a:bodyPr/>
          <a:lstStyle/>
          <a:p>
            <a:pPr>
              <a:defRPr/>
            </a:pPr>
            <a:r>
              <a:rPr lang="en-US"/>
              <a:t>www.nfhs.org</a:t>
            </a:r>
          </a:p>
        </p:txBody>
      </p:sp>
    </p:spTree>
    <p:custDataLst>
      <p:tags r:id="rId1"/>
    </p:custDataLst>
    <p:extLst>
      <p:ext uri="{BB962C8B-B14F-4D97-AF65-F5344CB8AC3E}">
        <p14:creationId xmlns:p14="http://schemas.microsoft.com/office/powerpoint/2010/main" val="4134621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F899DDF-D963-48F1-879B-41B0DC2CE201}" vid="{173E15F6-BD78-46F9-A4DC-DA7151A9BB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BE3C68E1DF254E8AA83D2809F453FC" ma:contentTypeVersion="15" ma:contentTypeDescription="Create a new document." ma:contentTypeScope="" ma:versionID="20f2dc2a7b80da33c3cf6be0cfeeaffe">
  <xsd:schema xmlns:xsd="http://www.w3.org/2001/XMLSchema" xmlns:xs="http://www.w3.org/2001/XMLSchema" xmlns:p="http://schemas.microsoft.com/office/2006/metadata/properties" xmlns:ns1="http://schemas.microsoft.com/sharepoint/v3" xmlns:ns3="a4fbb2b4-93fb-42fa-9769-83fd2eb76fd9" xmlns:ns4="12ef8da7-2b4a-41ee-8fa3-7abb81e776cd" targetNamespace="http://schemas.microsoft.com/office/2006/metadata/properties" ma:root="true" ma:fieldsID="23672ca14032909f59f045d605e89ce9" ns1:_="" ns3:_="" ns4:_="">
    <xsd:import namespace="http://schemas.microsoft.com/sharepoint/v3"/>
    <xsd:import namespace="a4fbb2b4-93fb-42fa-9769-83fd2eb76fd9"/>
    <xsd:import namespace="12ef8da7-2b4a-41ee-8fa3-7abb81e776c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fbb2b4-93fb-42fa-9769-83fd2eb76fd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ef8da7-2b4a-41ee-8fa3-7abb81e776c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7BA5591A-ED7D-4D71-9267-49BF704EE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fbb2b4-93fb-42fa-9769-83fd2eb76fd9"/>
    <ds:schemaRef ds:uri="12ef8da7-2b4a-41ee-8fa3-7abb81e7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77D50-A8F4-41EA-8AAF-2B8EFD1D1E78}">
  <ds:schemaRefs>
    <ds:schemaRef ds:uri="http://schemas.microsoft.com/office/2006/documentManagement/types"/>
    <ds:schemaRef ds:uri="http://schemas.microsoft.com/office/2006/metadata/properties"/>
    <ds:schemaRef ds:uri="http://purl.org/dc/elements/1.1/"/>
    <ds:schemaRef ds:uri="http://schemas.microsoft.com/sharepoint/v3"/>
    <ds:schemaRef ds:uri="http://schemas.openxmlformats.org/package/2006/metadata/core-properties"/>
    <ds:schemaRef ds:uri="http://purl.org/dc/terms/"/>
    <ds:schemaRef ds:uri="http://schemas.microsoft.com/office/infopath/2007/PartnerControls"/>
    <ds:schemaRef ds:uri="12ef8da7-2b4a-41ee-8fa3-7abb81e776cd"/>
    <ds:schemaRef ds:uri="a4fbb2b4-93fb-42fa-9769-83fd2eb76fd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10</TotalTime>
  <Words>246</Words>
  <Application>Microsoft Office PowerPoint</Application>
  <PresentationFormat>Widescreen</PresentationFormat>
  <Paragraphs>10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Courier New</vt:lpstr>
      <vt:lpstr>Times New Roman</vt:lpstr>
      <vt:lpstr>Wingdings</vt:lpstr>
      <vt:lpstr>Office Theme</vt:lpstr>
      <vt:lpstr>Situation 1-8-1 C</vt:lpstr>
      <vt:lpstr>Rule 1-6-5 &amp; MSHSAA State Adoption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Lou Mazzocco</cp:lastModifiedBy>
  <cp:revision>3</cp:revision>
  <cp:lastPrinted>2020-02-10T18:46:21Z</cp:lastPrinted>
  <dcterms:created xsi:type="dcterms:W3CDTF">2020-05-18T17:36:55Z</dcterms:created>
  <dcterms:modified xsi:type="dcterms:W3CDTF">2020-07-14T16:07:44Z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0x010100ADBE3C68E1DF254E8AA83D2809F453FC</vt:lpwstr>
  </property>
  <property fmtid="{D5CDD505-2E9C-101B-9397-08002B2CF9AE}" pid="3" name="ArticulateGUID">
    <vt:lpwstr>82F85339-262E-439F-883B-38558C932D07</vt:lpwstr>
  </property>
  <property fmtid="{D5CDD505-2E9C-101B-9397-08002B2CF9AE}" pid="4" name="ArticulatePath">
    <vt:lpwstr>2020-21 NFHS Field Hockey Rules (Power Point) Correction Slides</vt:lpwstr>
  </property>
</Properties>
</file>